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F720-FEC4-4E31-9A62-F8A834199EF8}" type="datetimeFigureOut">
              <a:rPr lang="zh-TW" altLang="en-US" smtClean="0"/>
              <a:t>2019/11/12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EADE-316D-4C2B-80F2-374A6E987A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0832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F720-FEC4-4E31-9A62-F8A834199EF8}" type="datetimeFigureOut">
              <a:rPr lang="zh-TW" altLang="en-US" smtClean="0"/>
              <a:t>2019/11/12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EADE-316D-4C2B-80F2-374A6E987A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6323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F720-FEC4-4E31-9A62-F8A834199EF8}" type="datetimeFigureOut">
              <a:rPr lang="zh-TW" altLang="en-US" smtClean="0"/>
              <a:t>2019/11/12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EADE-316D-4C2B-80F2-374A6E987A1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5540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F720-FEC4-4E31-9A62-F8A834199EF8}" type="datetimeFigureOut">
              <a:rPr lang="zh-TW" altLang="en-US" smtClean="0"/>
              <a:t>2019/11/12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EADE-316D-4C2B-80F2-374A6E987A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3165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F720-FEC4-4E31-9A62-F8A834199EF8}" type="datetimeFigureOut">
              <a:rPr lang="zh-TW" altLang="en-US" smtClean="0"/>
              <a:t>2019/11/12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EADE-316D-4C2B-80F2-374A6E987A1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1134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F720-FEC4-4E31-9A62-F8A834199EF8}" type="datetimeFigureOut">
              <a:rPr lang="zh-TW" altLang="en-US" smtClean="0"/>
              <a:t>2019/11/12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EADE-316D-4C2B-80F2-374A6E987A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3776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F720-FEC4-4E31-9A62-F8A834199EF8}" type="datetimeFigureOut">
              <a:rPr lang="zh-TW" altLang="en-US" smtClean="0"/>
              <a:t>2019/11/12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EADE-316D-4C2B-80F2-374A6E987A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2867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F720-FEC4-4E31-9A62-F8A834199EF8}" type="datetimeFigureOut">
              <a:rPr lang="zh-TW" altLang="en-US" smtClean="0"/>
              <a:t>2019/11/12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EADE-316D-4C2B-80F2-374A6E987A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8760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F720-FEC4-4E31-9A62-F8A834199EF8}" type="datetimeFigureOut">
              <a:rPr lang="zh-TW" altLang="en-US" smtClean="0"/>
              <a:t>2019/11/12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EADE-316D-4C2B-80F2-374A6E987A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0385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F720-FEC4-4E31-9A62-F8A834199EF8}" type="datetimeFigureOut">
              <a:rPr lang="zh-TW" altLang="en-US" smtClean="0"/>
              <a:t>2019/11/12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EADE-316D-4C2B-80F2-374A6E987A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0997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F720-FEC4-4E31-9A62-F8A834199EF8}" type="datetimeFigureOut">
              <a:rPr lang="zh-TW" altLang="en-US" smtClean="0"/>
              <a:t>2019/11/12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EADE-316D-4C2B-80F2-374A6E987A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303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F720-FEC4-4E31-9A62-F8A834199EF8}" type="datetimeFigureOut">
              <a:rPr lang="zh-TW" altLang="en-US" smtClean="0"/>
              <a:t>2019/11/12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EADE-316D-4C2B-80F2-374A6E987A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978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F720-FEC4-4E31-9A62-F8A834199EF8}" type="datetimeFigureOut">
              <a:rPr lang="zh-TW" altLang="en-US" smtClean="0"/>
              <a:t>2019/11/12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EADE-316D-4C2B-80F2-374A6E987A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53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F720-FEC4-4E31-9A62-F8A834199EF8}" type="datetimeFigureOut">
              <a:rPr lang="zh-TW" altLang="en-US" smtClean="0"/>
              <a:t>2019/11/12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EADE-316D-4C2B-80F2-374A6E987A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2654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F720-FEC4-4E31-9A62-F8A834199EF8}" type="datetimeFigureOut">
              <a:rPr lang="zh-TW" altLang="en-US" smtClean="0"/>
              <a:t>2019/11/12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EADE-316D-4C2B-80F2-374A6E987A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0774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F720-FEC4-4E31-9A62-F8A834199EF8}" type="datetimeFigureOut">
              <a:rPr lang="zh-TW" altLang="en-US" smtClean="0"/>
              <a:t>2019/11/12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1EADE-316D-4C2B-80F2-374A6E987A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801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9F720-FEC4-4E31-9A62-F8A834199EF8}" type="datetimeFigureOut">
              <a:rPr lang="zh-TW" altLang="en-US" smtClean="0"/>
              <a:t>2019/11/12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AB1EADE-316D-4C2B-80F2-374A6E987A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701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7200" b="1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慶仁聽雨軒</a:t>
            </a:r>
            <a:endParaRPr lang="zh-TW" altLang="en-US" sz="72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廁所裡有火車耶</a:t>
            </a:r>
            <a:r>
              <a:rPr lang="en-US" altLang="zh-TW" sz="3600" dirty="0" smtClean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!</a:t>
            </a:r>
            <a:endParaRPr lang="zh-TW" altLang="en-US" sz="3600" dirty="0">
              <a:solidFill>
                <a:schemeClr val="tx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08098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慶仁號</a:t>
            </a:r>
            <a:r>
              <a:rPr lang="en-US" altLang="zh-TW" sz="5400" b="1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：</a:t>
            </a:r>
            <a:r>
              <a:rPr lang="zh-TW" altLang="en-US" sz="5400" b="1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蒸汽火車</a:t>
            </a:r>
            <a:endParaRPr lang="zh-TW" altLang="en-US" sz="54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1026" name="Picture 2" descr="https://3.share.photo.xuite.net/sujaushi/137460f/9541589/418446650_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769" y="2496344"/>
            <a:ext cx="476250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403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慶仁號的故事</a:t>
            </a:r>
            <a:endParaRPr lang="zh-TW" altLang="en-US" sz="44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360967"/>
            <a:ext cx="8596668" cy="4680395"/>
          </a:xfrm>
        </p:spPr>
        <p:txBody>
          <a:bodyPr>
            <a:noAutofit/>
          </a:bodyPr>
          <a:lstStyle/>
          <a:p>
            <a:r>
              <a:rPr lang="zh-TW" altLang="en-US" sz="3200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民國</a:t>
            </a:r>
            <a:r>
              <a:rPr lang="en-US" altLang="zh-TW" sz="3200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88</a:t>
            </a:r>
            <a:r>
              <a:rPr lang="zh-TW" altLang="en-US" sz="3200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年台灣中部發生九二一大地震，集集鎮也是受創很深的重災區，集集線鐵路，</a:t>
            </a:r>
            <a:r>
              <a:rPr lang="zh-TW" altLang="en-US" sz="3200" dirty="0">
                <a:solidFill>
                  <a:schemeClr val="tx1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一</a:t>
            </a:r>
            <a:r>
              <a:rPr lang="zh-TW" altLang="en-US" sz="3200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直到民國</a:t>
            </a:r>
            <a:r>
              <a:rPr lang="en-US" altLang="zh-TW" sz="3200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90</a:t>
            </a:r>
            <a:r>
              <a:rPr lang="zh-TW" altLang="en-US" sz="3200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年</a:t>
            </a:r>
            <a:r>
              <a:rPr lang="en-US" altLang="zh-TW" sz="3200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</a:t>
            </a:r>
            <a:r>
              <a:rPr lang="zh-TW" altLang="en-US" sz="3200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月才恢復通車。在集集鎮重建的過程中，剛好</a:t>
            </a:r>
            <a:r>
              <a:rPr lang="zh-TW" altLang="en-US" sz="3200" dirty="0">
                <a:solidFill>
                  <a:schemeClr val="tx1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一</a:t>
            </a:r>
            <a:r>
              <a:rPr lang="zh-TW" altLang="en-US" sz="3200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位地方人士過世，</a:t>
            </a:r>
            <a:r>
              <a:rPr lang="zh-TW" altLang="en-US" sz="3200" dirty="0" smtClean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捐贈</a:t>
            </a:r>
            <a:r>
              <a:rPr lang="zh-TW" altLang="en-US" sz="3200" dirty="0">
                <a:solidFill>
                  <a:schemeClr val="tx1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一</a:t>
            </a:r>
            <a:r>
              <a:rPr lang="zh-TW" altLang="en-US" sz="3200" dirty="0" smtClean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筆</a:t>
            </a:r>
            <a:r>
              <a:rPr lang="zh-TW" altLang="en-US" sz="3200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遺產善款，就是希望在集集鎮</a:t>
            </a:r>
            <a:r>
              <a:rPr lang="zh-TW" altLang="en-US" sz="3200" dirty="0" smtClean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鋪設</a:t>
            </a:r>
            <a:r>
              <a:rPr lang="zh-TW" altLang="en-US" sz="3200" dirty="0">
                <a:solidFill>
                  <a:schemeClr val="tx1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一</a:t>
            </a:r>
            <a:r>
              <a:rPr lang="zh-TW" altLang="en-US" sz="3200" dirty="0" smtClean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條</a:t>
            </a:r>
            <a:r>
              <a:rPr lang="en-US" altLang="zh-TW" sz="3200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762mm</a:t>
            </a:r>
            <a:r>
              <a:rPr lang="zh-TW" altLang="en-US" sz="3200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軌距的環鎮鐵道，以促進地方觀光。</a:t>
            </a:r>
          </a:p>
        </p:txBody>
      </p:sp>
    </p:spTree>
    <p:extLst>
      <p:ext uri="{BB962C8B-B14F-4D97-AF65-F5344CB8AC3E}">
        <p14:creationId xmlns:p14="http://schemas.microsoft.com/office/powerpoint/2010/main" val="1009084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4171" y="1519869"/>
            <a:ext cx="3854528" cy="1278466"/>
          </a:xfrm>
        </p:spPr>
        <p:txBody>
          <a:bodyPr>
            <a:noAutofit/>
          </a:bodyPr>
          <a:lstStyle/>
          <a:p>
            <a:r>
              <a:rPr lang="zh-TW" altLang="en-US" sz="4400" b="1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集集環鎮</a:t>
            </a:r>
            <a:r>
              <a:rPr lang="en-US" altLang="zh-TW" sz="4400" b="1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/>
            </a:r>
            <a:br>
              <a:rPr lang="en-US" altLang="zh-TW" sz="4400" b="1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sz="4400" b="1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蒸汽火車</a:t>
            </a:r>
            <a:endParaRPr lang="zh-TW" altLang="en-US" sz="44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自集集站行駛到明新</a:t>
            </a:r>
            <a:r>
              <a:rPr lang="zh-TW" altLang="en-US" sz="3200" b="1" dirty="0" smtClean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書院站</a:t>
            </a:r>
            <a:endParaRPr lang="zh-TW" altLang="en-US" sz="3200" b="1" dirty="0">
              <a:solidFill>
                <a:schemeClr val="tx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2050" name="Picture 2" descr="https://3.share.photo.xuite.net/sujaushi/137465c/9541589/418445959_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712" y="1431802"/>
            <a:ext cx="5101331" cy="38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674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5556" y="573571"/>
            <a:ext cx="6276360" cy="1278466"/>
          </a:xfrm>
        </p:spPr>
        <p:txBody>
          <a:bodyPr>
            <a:noAutofit/>
          </a:bodyPr>
          <a:lstStyle/>
          <a:p>
            <a:r>
              <a:rPr lang="zh-TW" altLang="en-US" sz="4800" b="1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鐵道主題廁所</a:t>
            </a:r>
            <a:endParaRPr lang="zh-TW" altLang="en-US" sz="48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67" y="2592474"/>
            <a:ext cx="4513262" cy="3008841"/>
          </a:xfrm>
        </p:spPr>
      </p:pic>
      <p:sp>
        <p:nvSpPr>
          <p:cNvPr id="5" name="文字版面配置區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廁所門口的布置，下方有鐵道的感覺</a:t>
            </a:r>
            <a:r>
              <a:rPr lang="zh-TW" altLang="en-US" sz="3600" b="1" dirty="0" smtClean="0">
                <a:latin typeface="華康標宋W4注音字" pitchFamily="18" charset="-120"/>
                <a:ea typeface="華康標宋W4注音字" pitchFamily="18" charset="-120"/>
              </a:rPr>
              <a:t>。</a:t>
            </a:r>
            <a:endParaRPr lang="zh-TW" altLang="en-US" sz="3600" b="1" dirty="0">
              <a:latin typeface="華康標宋W4注音字" pitchFamily="18" charset="-120"/>
              <a:ea typeface="華康標宋W4注音字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38120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743692"/>
            <a:ext cx="3854528" cy="1278466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慶仁號</a:t>
            </a:r>
            <a:endParaRPr lang="zh-TW" altLang="en-US" sz="54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12" y="1773767"/>
            <a:ext cx="6663593" cy="4442395"/>
          </a:xfr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2" t="7781" r="25433"/>
          <a:stretch/>
        </p:blipFill>
        <p:spPr>
          <a:xfrm>
            <a:off x="525949" y="2330500"/>
            <a:ext cx="4005913" cy="3081472"/>
          </a:xfrm>
          <a:prstGeom prst="rect">
            <a:avLst/>
          </a:prstGeom>
        </p:spPr>
      </p:pic>
      <p:sp>
        <p:nvSpPr>
          <p:cNvPr id="7" name="向上箭號圖說文字 6"/>
          <p:cNvSpPr/>
          <p:nvPr/>
        </p:nvSpPr>
        <p:spPr>
          <a:xfrm>
            <a:off x="659219" y="5502051"/>
            <a:ext cx="3763925" cy="797442"/>
          </a:xfrm>
          <a:prstGeom prst="upArrowCallou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廁所內慶仁號的說明</a:t>
            </a:r>
            <a:endParaRPr lang="zh-TW" altLang="en-US" b="1" dirty="0">
              <a:solidFill>
                <a:schemeClr val="tx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1174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5181" y="573571"/>
            <a:ext cx="5486400" cy="1278466"/>
          </a:xfrm>
        </p:spPr>
        <p:txBody>
          <a:bodyPr>
            <a:noAutofit/>
          </a:bodyPr>
          <a:lstStyle/>
          <a:p>
            <a:r>
              <a:rPr lang="zh-TW" altLang="en-US" sz="5400" b="1" dirty="0" smtClean="0">
                <a:solidFill>
                  <a:schemeClr val="accent2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彩繪慶仁號</a:t>
            </a:r>
            <a:endParaRPr lang="zh-TW" altLang="en-US" sz="5400" b="1" dirty="0">
              <a:solidFill>
                <a:schemeClr val="accent2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zh-TW" altLang="en-US" sz="3200" b="1" dirty="0" smtClean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現在</a:t>
            </a:r>
            <a:r>
              <a:rPr lang="zh-TW" altLang="en-US" sz="3200" b="1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請小朋友自由彩繪創作屬於自己的慶仁號</a:t>
            </a:r>
            <a:r>
              <a:rPr lang="zh-TW" altLang="en-US" sz="3200" b="1" dirty="0" smtClean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喔！</a:t>
            </a:r>
            <a:endParaRPr lang="zh-TW" altLang="en-US" sz="32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886" y="2273931"/>
            <a:ext cx="4969589" cy="3531454"/>
          </a:xfrm>
        </p:spPr>
      </p:pic>
    </p:spTree>
    <p:extLst>
      <p:ext uri="{BB962C8B-B14F-4D97-AF65-F5344CB8AC3E}">
        <p14:creationId xmlns:p14="http://schemas.microsoft.com/office/powerpoint/2010/main" val="3673269412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136</TotalTime>
  <Words>150</Words>
  <Application>Microsoft Office PowerPoint</Application>
  <PresentationFormat>寬螢幕</PresentationFormat>
  <Paragraphs>13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6" baseType="lpstr">
      <vt:lpstr>書法中楷（注音一）</vt:lpstr>
      <vt:lpstr>書法中楷（破音二）</vt:lpstr>
      <vt:lpstr>書法中楷（破音三）</vt:lpstr>
      <vt:lpstr>華康標宋W4注音字</vt:lpstr>
      <vt:lpstr>微軟正黑體</vt:lpstr>
      <vt:lpstr>Arial</vt:lpstr>
      <vt:lpstr>Trebuchet MS</vt:lpstr>
      <vt:lpstr>Wingdings 3</vt:lpstr>
      <vt:lpstr>多面向</vt:lpstr>
      <vt:lpstr>慶仁聽雨軒</vt:lpstr>
      <vt:lpstr>慶仁號：蒸汽火車</vt:lpstr>
      <vt:lpstr>慶仁號的故事</vt:lpstr>
      <vt:lpstr>集集環鎮 蒸汽火車</vt:lpstr>
      <vt:lpstr>鐵道主題廁所</vt:lpstr>
      <vt:lpstr>慶仁號</vt:lpstr>
      <vt:lpstr>彩繪慶仁號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慶仁聽雨軒</dc:title>
  <dc:creator>周信宏</dc:creator>
  <cp:lastModifiedBy>user</cp:lastModifiedBy>
  <cp:revision>10</cp:revision>
  <dcterms:created xsi:type="dcterms:W3CDTF">2018-03-05T15:07:55Z</dcterms:created>
  <dcterms:modified xsi:type="dcterms:W3CDTF">2019-11-12T02:19:11Z</dcterms:modified>
</cp:coreProperties>
</file>